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10512425" cy="169195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24" d="100"/>
          <a:sy n="24" d="100"/>
        </p:scale>
        <p:origin x="2420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8432" y="2769015"/>
            <a:ext cx="8935561" cy="5890519"/>
          </a:xfrm>
        </p:spPr>
        <p:txBody>
          <a:bodyPr anchor="b"/>
          <a:lstStyle>
            <a:lvl1pPr algn="ctr">
              <a:defRPr sz="6898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4053" y="8886695"/>
            <a:ext cx="7884319" cy="4084979"/>
          </a:xfrm>
        </p:spPr>
        <p:txBody>
          <a:bodyPr/>
          <a:lstStyle>
            <a:lvl1pPr marL="0" indent="0" algn="ctr">
              <a:buNone/>
              <a:defRPr sz="2759"/>
            </a:lvl1pPr>
            <a:lvl2pPr marL="525643" indent="0" algn="ctr">
              <a:buNone/>
              <a:defRPr sz="2299"/>
            </a:lvl2pPr>
            <a:lvl3pPr marL="1051286" indent="0" algn="ctr">
              <a:buNone/>
              <a:defRPr sz="2069"/>
            </a:lvl3pPr>
            <a:lvl4pPr marL="1576929" indent="0" algn="ctr">
              <a:buNone/>
              <a:defRPr sz="1840"/>
            </a:lvl4pPr>
            <a:lvl5pPr marL="2102571" indent="0" algn="ctr">
              <a:buNone/>
              <a:defRPr sz="1840"/>
            </a:lvl5pPr>
            <a:lvl6pPr marL="2628214" indent="0" algn="ctr">
              <a:buNone/>
              <a:defRPr sz="1840"/>
            </a:lvl6pPr>
            <a:lvl7pPr marL="3153857" indent="0" algn="ctr">
              <a:buNone/>
              <a:defRPr sz="1840"/>
            </a:lvl7pPr>
            <a:lvl8pPr marL="3679500" indent="0" algn="ctr">
              <a:buNone/>
              <a:defRPr sz="1840"/>
            </a:lvl8pPr>
            <a:lvl9pPr marL="4205143" indent="0" algn="ctr">
              <a:buNone/>
              <a:defRPr sz="184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A65AB-0541-4053-AC0A-BD1B75564612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10528-41C4-4B31-B542-A461A51D048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4109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A65AB-0541-4053-AC0A-BD1B75564612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10528-41C4-4B31-B542-A461A51D048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763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22955" y="900811"/>
            <a:ext cx="2266742" cy="1433855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2730" y="900811"/>
            <a:ext cx="6668820" cy="1433855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A65AB-0541-4053-AC0A-BD1B75564612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10528-41C4-4B31-B542-A461A51D048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09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A65AB-0541-4053-AC0A-BD1B75564612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10528-41C4-4B31-B542-A461A51D048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372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7254" y="4218149"/>
            <a:ext cx="9066967" cy="7038072"/>
          </a:xfrm>
        </p:spPr>
        <p:txBody>
          <a:bodyPr anchor="b"/>
          <a:lstStyle>
            <a:lvl1pPr>
              <a:defRPr sz="6898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7254" y="11322804"/>
            <a:ext cx="9066967" cy="3701156"/>
          </a:xfrm>
        </p:spPr>
        <p:txBody>
          <a:bodyPr/>
          <a:lstStyle>
            <a:lvl1pPr marL="0" indent="0">
              <a:buNone/>
              <a:defRPr sz="2759">
                <a:solidFill>
                  <a:schemeClr val="tx1">
                    <a:tint val="82000"/>
                  </a:schemeClr>
                </a:solidFill>
              </a:defRPr>
            </a:lvl1pPr>
            <a:lvl2pPr marL="525643" indent="0">
              <a:buNone/>
              <a:defRPr sz="2299">
                <a:solidFill>
                  <a:schemeClr val="tx1">
                    <a:tint val="82000"/>
                  </a:schemeClr>
                </a:solidFill>
              </a:defRPr>
            </a:lvl2pPr>
            <a:lvl3pPr marL="1051286" indent="0">
              <a:buNone/>
              <a:defRPr sz="2069">
                <a:solidFill>
                  <a:schemeClr val="tx1">
                    <a:tint val="82000"/>
                  </a:schemeClr>
                </a:solidFill>
              </a:defRPr>
            </a:lvl3pPr>
            <a:lvl4pPr marL="1576929" indent="0">
              <a:buNone/>
              <a:defRPr sz="1840">
                <a:solidFill>
                  <a:schemeClr val="tx1">
                    <a:tint val="82000"/>
                  </a:schemeClr>
                </a:solidFill>
              </a:defRPr>
            </a:lvl4pPr>
            <a:lvl5pPr marL="2102571" indent="0">
              <a:buNone/>
              <a:defRPr sz="1840">
                <a:solidFill>
                  <a:schemeClr val="tx1">
                    <a:tint val="82000"/>
                  </a:schemeClr>
                </a:solidFill>
              </a:defRPr>
            </a:lvl5pPr>
            <a:lvl6pPr marL="2628214" indent="0">
              <a:buNone/>
              <a:defRPr sz="1840">
                <a:solidFill>
                  <a:schemeClr val="tx1">
                    <a:tint val="82000"/>
                  </a:schemeClr>
                </a:solidFill>
              </a:defRPr>
            </a:lvl6pPr>
            <a:lvl7pPr marL="3153857" indent="0">
              <a:buNone/>
              <a:defRPr sz="1840">
                <a:solidFill>
                  <a:schemeClr val="tx1">
                    <a:tint val="82000"/>
                  </a:schemeClr>
                </a:solidFill>
              </a:defRPr>
            </a:lvl7pPr>
            <a:lvl8pPr marL="3679500" indent="0">
              <a:buNone/>
              <a:defRPr sz="1840">
                <a:solidFill>
                  <a:schemeClr val="tx1">
                    <a:tint val="82000"/>
                  </a:schemeClr>
                </a:solidFill>
              </a:defRPr>
            </a:lvl8pPr>
            <a:lvl9pPr marL="4205143" indent="0">
              <a:buNone/>
              <a:defRPr sz="184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A65AB-0541-4053-AC0A-BD1B75564612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10528-41C4-4B31-B542-A461A51D048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270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2729" y="4504053"/>
            <a:ext cx="4467781" cy="1073531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21915" y="4504053"/>
            <a:ext cx="4467781" cy="10735315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A65AB-0541-4053-AC0A-BD1B75564612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10528-41C4-4B31-B542-A461A51D048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122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098" y="900814"/>
            <a:ext cx="9066967" cy="3270336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4100" y="4147647"/>
            <a:ext cx="4447248" cy="2032698"/>
          </a:xfrm>
        </p:spPr>
        <p:txBody>
          <a:bodyPr anchor="b"/>
          <a:lstStyle>
            <a:lvl1pPr marL="0" indent="0">
              <a:buNone/>
              <a:defRPr sz="2759" b="1"/>
            </a:lvl1pPr>
            <a:lvl2pPr marL="525643" indent="0">
              <a:buNone/>
              <a:defRPr sz="2299" b="1"/>
            </a:lvl2pPr>
            <a:lvl3pPr marL="1051286" indent="0">
              <a:buNone/>
              <a:defRPr sz="2069" b="1"/>
            </a:lvl3pPr>
            <a:lvl4pPr marL="1576929" indent="0">
              <a:buNone/>
              <a:defRPr sz="1840" b="1"/>
            </a:lvl4pPr>
            <a:lvl5pPr marL="2102571" indent="0">
              <a:buNone/>
              <a:defRPr sz="1840" b="1"/>
            </a:lvl5pPr>
            <a:lvl6pPr marL="2628214" indent="0">
              <a:buNone/>
              <a:defRPr sz="1840" b="1"/>
            </a:lvl6pPr>
            <a:lvl7pPr marL="3153857" indent="0">
              <a:buNone/>
              <a:defRPr sz="1840" b="1"/>
            </a:lvl7pPr>
            <a:lvl8pPr marL="3679500" indent="0">
              <a:buNone/>
              <a:defRPr sz="1840" b="1"/>
            </a:lvl8pPr>
            <a:lvl9pPr marL="4205143" indent="0">
              <a:buNone/>
              <a:defRPr sz="184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4100" y="6180345"/>
            <a:ext cx="4447248" cy="909035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321916" y="4147647"/>
            <a:ext cx="4469150" cy="2032698"/>
          </a:xfrm>
        </p:spPr>
        <p:txBody>
          <a:bodyPr anchor="b"/>
          <a:lstStyle>
            <a:lvl1pPr marL="0" indent="0">
              <a:buNone/>
              <a:defRPr sz="2759" b="1"/>
            </a:lvl1pPr>
            <a:lvl2pPr marL="525643" indent="0">
              <a:buNone/>
              <a:defRPr sz="2299" b="1"/>
            </a:lvl2pPr>
            <a:lvl3pPr marL="1051286" indent="0">
              <a:buNone/>
              <a:defRPr sz="2069" b="1"/>
            </a:lvl3pPr>
            <a:lvl4pPr marL="1576929" indent="0">
              <a:buNone/>
              <a:defRPr sz="1840" b="1"/>
            </a:lvl4pPr>
            <a:lvl5pPr marL="2102571" indent="0">
              <a:buNone/>
              <a:defRPr sz="1840" b="1"/>
            </a:lvl5pPr>
            <a:lvl6pPr marL="2628214" indent="0">
              <a:buNone/>
              <a:defRPr sz="1840" b="1"/>
            </a:lvl6pPr>
            <a:lvl7pPr marL="3153857" indent="0">
              <a:buNone/>
              <a:defRPr sz="1840" b="1"/>
            </a:lvl7pPr>
            <a:lvl8pPr marL="3679500" indent="0">
              <a:buNone/>
              <a:defRPr sz="1840" b="1"/>
            </a:lvl8pPr>
            <a:lvl9pPr marL="4205143" indent="0">
              <a:buNone/>
              <a:defRPr sz="184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21916" y="6180345"/>
            <a:ext cx="4469150" cy="9090356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A65AB-0541-4053-AC0A-BD1B75564612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10528-41C4-4B31-B542-A461A51D048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330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A65AB-0541-4053-AC0A-BD1B75564612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10528-41C4-4B31-B542-A461A51D048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1900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A65AB-0541-4053-AC0A-BD1B75564612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10528-41C4-4B31-B542-A461A51D048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4527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098" y="1127972"/>
            <a:ext cx="3390531" cy="3947901"/>
          </a:xfrm>
        </p:spPr>
        <p:txBody>
          <a:bodyPr anchor="b"/>
          <a:lstStyle>
            <a:lvl1pPr>
              <a:defRPr sz="3679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150" y="2436109"/>
            <a:ext cx="5321915" cy="12023865"/>
          </a:xfrm>
        </p:spPr>
        <p:txBody>
          <a:bodyPr/>
          <a:lstStyle>
            <a:lvl1pPr>
              <a:defRPr sz="3679"/>
            </a:lvl1pPr>
            <a:lvl2pPr>
              <a:defRPr sz="3219"/>
            </a:lvl2pPr>
            <a:lvl3pPr>
              <a:defRPr sz="2759"/>
            </a:lvl3pPr>
            <a:lvl4pPr>
              <a:defRPr sz="2299"/>
            </a:lvl4pPr>
            <a:lvl5pPr>
              <a:defRPr sz="2299"/>
            </a:lvl5pPr>
            <a:lvl6pPr>
              <a:defRPr sz="2299"/>
            </a:lvl6pPr>
            <a:lvl7pPr>
              <a:defRPr sz="2299"/>
            </a:lvl7pPr>
            <a:lvl8pPr>
              <a:defRPr sz="2299"/>
            </a:lvl8pPr>
            <a:lvl9pPr>
              <a:defRPr sz="2299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4098" y="5075872"/>
            <a:ext cx="3390531" cy="9403682"/>
          </a:xfrm>
        </p:spPr>
        <p:txBody>
          <a:bodyPr/>
          <a:lstStyle>
            <a:lvl1pPr marL="0" indent="0">
              <a:buNone/>
              <a:defRPr sz="1840"/>
            </a:lvl1pPr>
            <a:lvl2pPr marL="525643" indent="0">
              <a:buNone/>
              <a:defRPr sz="1610"/>
            </a:lvl2pPr>
            <a:lvl3pPr marL="1051286" indent="0">
              <a:buNone/>
              <a:defRPr sz="1380"/>
            </a:lvl3pPr>
            <a:lvl4pPr marL="1576929" indent="0">
              <a:buNone/>
              <a:defRPr sz="1150"/>
            </a:lvl4pPr>
            <a:lvl5pPr marL="2102571" indent="0">
              <a:buNone/>
              <a:defRPr sz="1150"/>
            </a:lvl5pPr>
            <a:lvl6pPr marL="2628214" indent="0">
              <a:buNone/>
              <a:defRPr sz="1150"/>
            </a:lvl6pPr>
            <a:lvl7pPr marL="3153857" indent="0">
              <a:buNone/>
              <a:defRPr sz="1150"/>
            </a:lvl7pPr>
            <a:lvl8pPr marL="3679500" indent="0">
              <a:buNone/>
              <a:defRPr sz="1150"/>
            </a:lvl8pPr>
            <a:lvl9pPr marL="4205143" indent="0">
              <a:buNone/>
              <a:defRPr sz="11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A65AB-0541-4053-AC0A-BD1B75564612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10528-41C4-4B31-B542-A461A51D048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2419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4098" y="1127972"/>
            <a:ext cx="3390531" cy="3947901"/>
          </a:xfrm>
        </p:spPr>
        <p:txBody>
          <a:bodyPr anchor="b"/>
          <a:lstStyle>
            <a:lvl1pPr>
              <a:defRPr sz="3679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69150" y="2436109"/>
            <a:ext cx="5321915" cy="12023865"/>
          </a:xfrm>
        </p:spPr>
        <p:txBody>
          <a:bodyPr anchor="t"/>
          <a:lstStyle>
            <a:lvl1pPr marL="0" indent="0">
              <a:buNone/>
              <a:defRPr sz="3679"/>
            </a:lvl1pPr>
            <a:lvl2pPr marL="525643" indent="0">
              <a:buNone/>
              <a:defRPr sz="3219"/>
            </a:lvl2pPr>
            <a:lvl3pPr marL="1051286" indent="0">
              <a:buNone/>
              <a:defRPr sz="2759"/>
            </a:lvl3pPr>
            <a:lvl4pPr marL="1576929" indent="0">
              <a:buNone/>
              <a:defRPr sz="2299"/>
            </a:lvl4pPr>
            <a:lvl5pPr marL="2102571" indent="0">
              <a:buNone/>
              <a:defRPr sz="2299"/>
            </a:lvl5pPr>
            <a:lvl6pPr marL="2628214" indent="0">
              <a:buNone/>
              <a:defRPr sz="2299"/>
            </a:lvl6pPr>
            <a:lvl7pPr marL="3153857" indent="0">
              <a:buNone/>
              <a:defRPr sz="2299"/>
            </a:lvl7pPr>
            <a:lvl8pPr marL="3679500" indent="0">
              <a:buNone/>
              <a:defRPr sz="2299"/>
            </a:lvl8pPr>
            <a:lvl9pPr marL="4205143" indent="0">
              <a:buNone/>
              <a:defRPr sz="2299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4098" y="5075872"/>
            <a:ext cx="3390531" cy="9403682"/>
          </a:xfrm>
        </p:spPr>
        <p:txBody>
          <a:bodyPr/>
          <a:lstStyle>
            <a:lvl1pPr marL="0" indent="0">
              <a:buNone/>
              <a:defRPr sz="1840"/>
            </a:lvl1pPr>
            <a:lvl2pPr marL="525643" indent="0">
              <a:buNone/>
              <a:defRPr sz="1610"/>
            </a:lvl2pPr>
            <a:lvl3pPr marL="1051286" indent="0">
              <a:buNone/>
              <a:defRPr sz="1380"/>
            </a:lvl3pPr>
            <a:lvl4pPr marL="1576929" indent="0">
              <a:buNone/>
              <a:defRPr sz="1150"/>
            </a:lvl4pPr>
            <a:lvl5pPr marL="2102571" indent="0">
              <a:buNone/>
              <a:defRPr sz="1150"/>
            </a:lvl5pPr>
            <a:lvl6pPr marL="2628214" indent="0">
              <a:buNone/>
              <a:defRPr sz="1150"/>
            </a:lvl6pPr>
            <a:lvl7pPr marL="3153857" indent="0">
              <a:buNone/>
              <a:defRPr sz="1150"/>
            </a:lvl7pPr>
            <a:lvl8pPr marL="3679500" indent="0">
              <a:buNone/>
              <a:defRPr sz="1150"/>
            </a:lvl8pPr>
            <a:lvl9pPr marL="4205143" indent="0">
              <a:buNone/>
              <a:defRPr sz="115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A65AB-0541-4053-AC0A-BD1B75564612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610528-41C4-4B31-B542-A461A51D048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4936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2729" y="900814"/>
            <a:ext cx="9066967" cy="3270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729" y="4504053"/>
            <a:ext cx="9066967" cy="107353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2729" y="15681943"/>
            <a:ext cx="2365296" cy="900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3FA65AB-0541-4053-AC0A-BD1B75564612}" type="datetimeFigureOut">
              <a:rPr lang="en-US" smtClean="0"/>
              <a:t>11/13/2025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2241" y="15681943"/>
            <a:ext cx="3547943" cy="900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24400" y="15681943"/>
            <a:ext cx="2365296" cy="90081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8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0610528-41C4-4B31-B542-A461A51D048F}" type="slidenum">
              <a:rPr lang="en-US" smtClean="0"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563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051286" rtl="0" eaLnBrk="1" latinLnBrk="0" hangingPunct="1">
        <a:lnSpc>
          <a:spcPct val="90000"/>
        </a:lnSpc>
        <a:spcBef>
          <a:spcPct val="0"/>
        </a:spcBef>
        <a:buNone/>
        <a:defRPr sz="505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62821" indent="-262821" algn="l" defTabSz="1051286" rtl="0" eaLnBrk="1" latinLnBrk="0" hangingPunct="1">
        <a:lnSpc>
          <a:spcPct val="90000"/>
        </a:lnSpc>
        <a:spcBef>
          <a:spcPts val="1150"/>
        </a:spcBef>
        <a:buFont typeface="Arial" panose="020B0604020202020204" pitchFamily="34" charset="0"/>
        <a:buChar char="•"/>
        <a:defRPr sz="3219" kern="1200">
          <a:solidFill>
            <a:schemeClr val="tx1"/>
          </a:solidFill>
          <a:latin typeface="+mn-lt"/>
          <a:ea typeface="+mn-ea"/>
          <a:cs typeface="+mn-cs"/>
        </a:defRPr>
      </a:lvl1pPr>
      <a:lvl2pPr marL="788464" indent="-262821" algn="l" defTabSz="1051286" rtl="0" eaLnBrk="1" latinLnBrk="0" hangingPunct="1">
        <a:lnSpc>
          <a:spcPct val="90000"/>
        </a:lnSpc>
        <a:spcBef>
          <a:spcPts val="575"/>
        </a:spcBef>
        <a:buFont typeface="Arial" panose="020B0604020202020204" pitchFamily="34" charset="0"/>
        <a:buChar char="•"/>
        <a:defRPr sz="2759" kern="1200">
          <a:solidFill>
            <a:schemeClr val="tx1"/>
          </a:solidFill>
          <a:latin typeface="+mn-lt"/>
          <a:ea typeface="+mn-ea"/>
          <a:cs typeface="+mn-cs"/>
        </a:defRPr>
      </a:lvl2pPr>
      <a:lvl3pPr marL="1314107" indent="-262821" algn="l" defTabSz="1051286" rtl="0" eaLnBrk="1" latinLnBrk="0" hangingPunct="1">
        <a:lnSpc>
          <a:spcPct val="90000"/>
        </a:lnSpc>
        <a:spcBef>
          <a:spcPts val="575"/>
        </a:spcBef>
        <a:buFont typeface="Arial" panose="020B0604020202020204" pitchFamily="34" charset="0"/>
        <a:buChar char="•"/>
        <a:defRPr sz="2299" kern="1200">
          <a:solidFill>
            <a:schemeClr val="tx1"/>
          </a:solidFill>
          <a:latin typeface="+mn-lt"/>
          <a:ea typeface="+mn-ea"/>
          <a:cs typeface="+mn-cs"/>
        </a:defRPr>
      </a:lvl3pPr>
      <a:lvl4pPr marL="1839750" indent="-262821" algn="l" defTabSz="1051286" rtl="0" eaLnBrk="1" latinLnBrk="0" hangingPunct="1">
        <a:lnSpc>
          <a:spcPct val="90000"/>
        </a:lnSpc>
        <a:spcBef>
          <a:spcPts val="575"/>
        </a:spcBef>
        <a:buFont typeface="Arial" panose="020B0604020202020204" pitchFamily="34" charset="0"/>
        <a:buChar char="•"/>
        <a:defRPr sz="2069" kern="1200">
          <a:solidFill>
            <a:schemeClr val="tx1"/>
          </a:solidFill>
          <a:latin typeface="+mn-lt"/>
          <a:ea typeface="+mn-ea"/>
          <a:cs typeface="+mn-cs"/>
        </a:defRPr>
      </a:lvl4pPr>
      <a:lvl5pPr marL="2365393" indent="-262821" algn="l" defTabSz="1051286" rtl="0" eaLnBrk="1" latinLnBrk="0" hangingPunct="1">
        <a:lnSpc>
          <a:spcPct val="90000"/>
        </a:lnSpc>
        <a:spcBef>
          <a:spcPts val="575"/>
        </a:spcBef>
        <a:buFont typeface="Arial" panose="020B0604020202020204" pitchFamily="34" charset="0"/>
        <a:buChar char="•"/>
        <a:defRPr sz="2069" kern="1200">
          <a:solidFill>
            <a:schemeClr val="tx1"/>
          </a:solidFill>
          <a:latin typeface="+mn-lt"/>
          <a:ea typeface="+mn-ea"/>
          <a:cs typeface="+mn-cs"/>
        </a:defRPr>
      </a:lvl5pPr>
      <a:lvl6pPr marL="2891036" indent="-262821" algn="l" defTabSz="1051286" rtl="0" eaLnBrk="1" latinLnBrk="0" hangingPunct="1">
        <a:lnSpc>
          <a:spcPct val="90000"/>
        </a:lnSpc>
        <a:spcBef>
          <a:spcPts val="575"/>
        </a:spcBef>
        <a:buFont typeface="Arial" panose="020B0604020202020204" pitchFamily="34" charset="0"/>
        <a:buChar char="•"/>
        <a:defRPr sz="2069" kern="1200">
          <a:solidFill>
            <a:schemeClr val="tx1"/>
          </a:solidFill>
          <a:latin typeface="+mn-lt"/>
          <a:ea typeface="+mn-ea"/>
          <a:cs typeface="+mn-cs"/>
        </a:defRPr>
      </a:lvl6pPr>
      <a:lvl7pPr marL="3416678" indent="-262821" algn="l" defTabSz="1051286" rtl="0" eaLnBrk="1" latinLnBrk="0" hangingPunct="1">
        <a:lnSpc>
          <a:spcPct val="90000"/>
        </a:lnSpc>
        <a:spcBef>
          <a:spcPts val="575"/>
        </a:spcBef>
        <a:buFont typeface="Arial" panose="020B0604020202020204" pitchFamily="34" charset="0"/>
        <a:buChar char="•"/>
        <a:defRPr sz="2069" kern="1200">
          <a:solidFill>
            <a:schemeClr val="tx1"/>
          </a:solidFill>
          <a:latin typeface="+mn-lt"/>
          <a:ea typeface="+mn-ea"/>
          <a:cs typeface="+mn-cs"/>
        </a:defRPr>
      </a:lvl7pPr>
      <a:lvl8pPr marL="3942321" indent="-262821" algn="l" defTabSz="1051286" rtl="0" eaLnBrk="1" latinLnBrk="0" hangingPunct="1">
        <a:lnSpc>
          <a:spcPct val="90000"/>
        </a:lnSpc>
        <a:spcBef>
          <a:spcPts val="575"/>
        </a:spcBef>
        <a:buFont typeface="Arial" panose="020B0604020202020204" pitchFamily="34" charset="0"/>
        <a:buChar char="•"/>
        <a:defRPr sz="2069" kern="1200">
          <a:solidFill>
            <a:schemeClr val="tx1"/>
          </a:solidFill>
          <a:latin typeface="+mn-lt"/>
          <a:ea typeface="+mn-ea"/>
          <a:cs typeface="+mn-cs"/>
        </a:defRPr>
      </a:lvl8pPr>
      <a:lvl9pPr marL="4467964" indent="-262821" algn="l" defTabSz="1051286" rtl="0" eaLnBrk="1" latinLnBrk="0" hangingPunct="1">
        <a:lnSpc>
          <a:spcPct val="90000"/>
        </a:lnSpc>
        <a:spcBef>
          <a:spcPts val="575"/>
        </a:spcBef>
        <a:buFont typeface="Arial" panose="020B0604020202020204" pitchFamily="34" charset="0"/>
        <a:buChar char="•"/>
        <a:defRPr sz="20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51286" rtl="0" eaLnBrk="1" latinLnBrk="0" hangingPunct="1">
        <a:defRPr sz="2069" kern="1200">
          <a:solidFill>
            <a:schemeClr val="tx1"/>
          </a:solidFill>
          <a:latin typeface="+mn-lt"/>
          <a:ea typeface="+mn-ea"/>
          <a:cs typeface="+mn-cs"/>
        </a:defRPr>
      </a:lvl1pPr>
      <a:lvl2pPr marL="525643" algn="l" defTabSz="1051286" rtl="0" eaLnBrk="1" latinLnBrk="0" hangingPunct="1">
        <a:defRPr sz="2069" kern="1200">
          <a:solidFill>
            <a:schemeClr val="tx1"/>
          </a:solidFill>
          <a:latin typeface="+mn-lt"/>
          <a:ea typeface="+mn-ea"/>
          <a:cs typeface="+mn-cs"/>
        </a:defRPr>
      </a:lvl2pPr>
      <a:lvl3pPr marL="1051286" algn="l" defTabSz="1051286" rtl="0" eaLnBrk="1" latinLnBrk="0" hangingPunct="1">
        <a:defRPr sz="2069" kern="1200">
          <a:solidFill>
            <a:schemeClr val="tx1"/>
          </a:solidFill>
          <a:latin typeface="+mn-lt"/>
          <a:ea typeface="+mn-ea"/>
          <a:cs typeface="+mn-cs"/>
        </a:defRPr>
      </a:lvl3pPr>
      <a:lvl4pPr marL="1576929" algn="l" defTabSz="1051286" rtl="0" eaLnBrk="1" latinLnBrk="0" hangingPunct="1">
        <a:defRPr sz="2069" kern="1200">
          <a:solidFill>
            <a:schemeClr val="tx1"/>
          </a:solidFill>
          <a:latin typeface="+mn-lt"/>
          <a:ea typeface="+mn-ea"/>
          <a:cs typeface="+mn-cs"/>
        </a:defRPr>
      </a:lvl4pPr>
      <a:lvl5pPr marL="2102571" algn="l" defTabSz="1051286" rtl="0" eaLnBrk="1" latinLnBrk="0" hangingPunct="1">
        <a:defRPr sz="2069" kern="1200">
          <a:solidFill>
            <a:schemeClr val="tx1"/>
          </a:solidFill>
          <a:latin typeface="+mn-lt"/>
          <a:ea typeface="+mn-ea"/>
          <a:cs typeface="+mn-cs"/>
        </a:defRPr>
      </a:lvl5pPr>
      <a:lvl6pPr marL="2628214" algn="l" defTabSz="1051286" rtl="0" eaLnBrk="1" latinLnBrk="0" hangingPunct="1">
        <a:defRPr sz="2069" kern="1200">
          <a:solidFill>
            <a:schemeClr val="tx1"/>
          </a:solidFill>
          <a:latin typeface="+mn-lt"/>
          <a:ea typeface="+mn-ea"/>
          <a:cs typeface="+mn-cs"/>
        </a:defRPr>
      </a:lvl6pPr>
      <a:lvl7pPr marL="3153857" algn="l" defTabSz="1051286" rtl="0" eaLnBrk="1" latinLnBrk="0" hangingPunct="1">
        <a:defRPr sz="2069" kern="1200">
          <a:solidFill>
            <a:schemeClr val="tx1"/>
          </a:solidFill>
          <a:latin typeface="+mn-lt"/>
          <a:ea typeface="+mn-ea"/>
          <a:cs typeface="+mn-cs"/>
        </a:defRPr>
      </a:lvl7pPr>
      <a:lvl8pPr marL="3679500" algn="l" defTabSz="1051286" rtl="0" eaLnBrk="1" latinLnBrk="0" hangingPunct="1">
        <a:defRPr sz="2069" kern="1200">
          <a:solidFill>
            <a:schemeClr val="tx1"/>
          </a:solidFill>
          <a:latin typeface="+mn-lt"/>
          <a:ea typeface="+mn-ea"/>
          <a:cs typeface="+mn-cs"/>
        </a:defRPr>
      </a:lvl8pPr>
      <a:lvl9pPr marL="4205143" algn="l" defTabSz="1051286" rtl="0" eaLnBrk="1" latinLnBrk="0" hangingPunct="1">
        <a:defRPr sz="20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teams.microsoft.com/l/meetup-join/19%3ameeting_YWYzZDM1MzEtM2ViOC00NGU2LTgyMGQtOTI2Nzk3MmZkNTlk%40thread.v2/0?context=%7b%22Tid%22%3a%22e99647dc-1b08-454a-bf8c-699181b389ab%22%2c%22Oid%22%3a%22db07959b-c4b8-4e2b-a21c-4040247e37d9%22%7d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41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>
            <a:extLst>
              <a:ext uri="{FF2B5EF4-FFF2-40B4-BE49-F238E27FC236}">
                <a16:creationId xmlns:a16="http://schemas.microsoft.com/office/drawing/2014/main" id="{30053B29-C839-AB6F-195D-577A9A2AB100}"/>
              </a:ext>
            </a:extLst>
          </p:cNvPr>
          <p:cNvSpPr/>
          <p:nvPr/>
        </p:nvSpPr>
        <p:spPr>
          <a:xfrm>
            <a:off x="0" y="8459787"/>
            <a:ext cx="10512425" cy="65913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0D56C65-CC92-EF56-0EA5-BA310932CF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32194"/>
            <a:ext cx="7591292" cy="4880280"/>
          </a:xfrm>
          <a:prstGeom prst="rect">
            <a:avLst/>
          </a:prstGeom>
        </p:spPr>
      </p:pic>
      <p:sp>
        <p:nvSpPr>
          <p:cNvPr id="2" name="Titolo 1">
            <a:extLst>
              <a:ext uri="{FF2B5EF4-FFF2-40B4-BE49-F238E27FC236}">
                <a16:creationId xmlns:a16="http://schemas.microsoft.com/office/drawing/2014/main" id="{34BF8993-9BD6-56B4-9B38-AE100E2BC9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89860" y="236317"/>
            <a:ext cx="9813175" cy="16357353"/>
          </a:xfrm>
        </p:spPr>
        <p:txBody>
          <a:bodyPr>
            <a:normAutofit fontScale="90000"/>
          </a:bodyPr>
          <a:lstStyle/>
          <a:p>
            <a:r>
              <a:rPr lang="it-IT" sz="3600" i="1" dirty="0"/>
              <a:t>Ciclo di Seminari </a:t>
            </a:r>
            <a:r>
              <a:rPr lang="it-IT" sz="3600" i="1" dirty="0" err="1"/>
              <a:t>CdS</a:t>
            </a:r>
            <a:r>
              <a:rPr lang="it-IT" sz="3600" i="1" dirty="0"/>
              <a:t> PROGESA</a:t>
            </a:r>
            <a:br>
              <a:rPr lang="it-IT" sz="3600" i="1" dirty="0"/>
            </a:br>
            <a:r>
              <a:rPr lang="it-IT" sz="3600" i="1" dirty="0"/>
              <a:t>—————</a:t>
            </a:r>
            <a:br>
              <a:rPr lang="it-IT" sz="3600" i="1" dirty="0"/>
            </a:br>
            <a:br>
              <a:rPr lang="it-IT" sz="4400" b="1" cap="all" dirty="0"/>
            </a:br>
            <a:r>
              <a:rPr lang="it-IT" sz="4400" b="1" dirty="0"/>
              <a:t>DISCARICHE E SOTTOSUOLO | Monitoraggio ambientale in suolo e acquiferi attraverso l’analisi degli isotopi stabili</a:t>
            </a:r>
            <a:br>
              <a:rPr lang="en-US" dirty="0"/>
            </a:br>
            <a:br>
              <a:rPr lang="it-IT" sz="4000" b="1" cap="all" dirty="0"/>
            </a:br>
            <a:br>
              <a:rPr lang="it-IT" sz="4000" b="1" dirty="0"/>
            </a:br>
            <a:r>
              <a:rPr lang="it-IT" sz="3200" i="1" dirty="0"/>
              <a:t>Francesca Scandellari, Ph.D.</a:t>
            </a:r>
            <a:br>
              <a:rPr lang="it-IT" sz="4800" b="1" dirty="0"/>
            </a:br>
            <a:br>
              <a:rPr lang="it-IT" sz="4800" b="1" dirty="0"/>
            </a:br>
            <a:br>
              <a:rPr lang="it-IT" sz="4800" b="1" dirty="0"/>
            </a:br>
            <a:br>
              <a:rPr lang="it-IT" sz="4800" b="1" dirty="0"/>
            </a:br>
            <a:r>
              <a:rPr lang="it-IT" sz="2800" b="1" dirty="0"/>
              <a:t>giovedì 20 novembre 2025 </a:t>
            </a:r>
            <a:br>
              <a:rPr lang="it-IT" sz="2800" b="1" dirty="0"/>
            </a:br>
            <a:r>
              <a:rPr lang="it-IT" sz="2800" dirty="0"/>
              <a:t>8.30-11.30 – AULA 4</a:t>
            </a:r>
            <a:br>
              <a:rPr lang="it-IT" sz="2800" dirty="0"/>
            </a:br>
            <a:r>
              <a:rPr lang="it-IT" sz="2800" b="1" dirty="0">
                <a:hlinkClick r:id="rId3"/>
              </a:rPr>
              <a:t>link a Teams</a:t>
            </a:r>
            <a:br>
              <a:rPr lang="it-IT" sz="4000" b="1" dirty="0"/>
            </a:br>
            <a:br>
              <a:rPr lang="it-IT" sz="4000" b="1" dirty="0"/>
            </a:br>
            <a:br>
              <a:rPr lang="it-IT" sz="4000" b="1" dirty="0"/>
            </a:br>
            <a:br>
              <a:rPr lang="it-IT" sz="4000" b="1" dirty="0"/>
            </a:br>
            <a:br>
              <a:rPr lang="it-IT" sz="4000" b="1" dirty="0"/>
            </a:br>
            <a:br>
              <a:rPr lang="it-IT" sz="4000" b="1" dirty="0"/>
            </a:br>
            <a:br>
              <a:rPr lang="it-IT" sz="4000" b="1" dirty="0"/>
            </a:br>
            <a:br>
              <a:rPr lang="it-IT" sz="4000" b="1" dirty="0"/>
            </a:br>
            <a:br>
              <a:rPr lang="it-IT" sz="4000" b="1" dirty="0"/>
            </a:br>
            <a:br>
              <a:rPr lang="it-IT" sz="4000" b="1" dirty="0"/>
            </a:br>
            <a:br>
              <a:rPr lang="it-IT" sz="4000" b="1" dirty="0"/>
            </a:br>
            <a:br>
              <a:rPr lang="it-IT" sz="4000" b="1" dirty="0"/>
            </a:br>
            <a:br>
              <a:rPr lang="it-IT" sz="4000" b="1" dirty="0"/>
            </a:br>
            <a:br>
              <a:rPr lang="it-IT" sz="4000" b="1" dirty="0"/>
            </a:br>
            <a:br>
              <a:rPr lang="it-IT" sz="4000" b="1" dirty="0"/>
            </a:br>
            <a:r>
              <a:rPr lang="it-IT" sz="2800" b="1" i="1" dirty="0">
                <a:solidFill>
                  <a:schemeClr val="bg1"/>
                </a:solidFill>
              </a:rPr>
              <a:t>Il seminario è parte delle attività didattiche  dell’insegnamento  «Gestione degli inquinanti nel sistema suolo-acqua-pianta»  prof.ssa Ilaria Braschi | </a:t>
            </a:r>
            <a:r>
              <a:rPr lang="it-IT" sz="2800" b="1" i="1" dirty="0" err="1">
                <a:solidFill>
                  <a:schemeClr val="bg1"/>
                </a:solidFill>
              </a:rPr>
              <a:t>CdS</a:t>
            </a:r>
            <a:r>
              <a:rPr lang="it-IT" sz="2800" b="1" i="1" dirty="0">
                <a:solidFill>
                  <a:schemeClr val="bg1"/>
                </a:solidFill>
              </a:rPr>
              <a:t> Progettazione e gestione del territorio forestale, del paesaggio e dell’ambiente </a:t>
            </a:r>
            <a:endParaRPr lang="en-US" sz="2800" b="1" i="1" dirty="0">
              <a:solidFill>
                <a:schemeClr val="bg1"/>
              </a:solidFill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D3404FE-7BD6-C878-3F2E-36ADC57DBA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728" y="5578647"/>
            <a:ext cx="1550967" cy="1550967"/>
          </a:xfrm>
          <a:prstGeom prst="round2DiagRect">
            <a:avLst>
              <a:gd name="adj1" fmla="val 16667"/>
              <a:gd name="adj2" fmla="val 28098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23655923-3DF8-ABAE-7A4E-BEFD4E19550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r="42701"/>
          <a:stretch>
            <a:fillRect/>
          </a:stretch>
        </p:blipFill>
        <p:spPr>
          <a:xfrm>
            <a:off x="6529137" y="12334401"/>
            <a:ext cx="3855325" cy="26044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26593003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Tema di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369</TotalTime>
  <Words>100</Words>
  <Application>Microsoft Office PowerPoint</Application>
  <PresentationFormat>Personalizzato</PresentationFormat>
  <Paragraphs>1</Paragraphs>
  <Slides>1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Tema di Office</vt:lpstr>
      <vt:lpstr>Ciclo di Seminari CdS PROGESA —————  DISCARICHE E SOTTOSUOLO | Monitoraggio ambientale in suolo e acquiferi attraverso l’analisi degli isotopi stabili   Francesca Scandellari, Ph.D.    giovedì 20 novembre 2025  8.30-11.30 – AULA 4 link a Teams               Il seminario è parte delle attività didattiche  dell’insegnamento  «Gestione degli inquinanti nel sistema suolo-acqua-pianta»  prof.ssa Ilaria Braschi | CdS Progettazione e gestione del territorio forestale, del paesaggio e dell’ambiente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Ilaria Braschi</dc:creator>
  <cp:lastModifiedBy>Ilaria Braschi</cp:lastModifiedBy>
  <cp:revision>15</cp:revision>
  <dcterms:created xsi:type="dcterms:W3CDTF">2024-10-02T08:18:41Z</dcterms:created>
  <dcterms:modified xsi:type="dcterms:W3CDTF">2025-11-13T16:22:00Z</dcterms:modified>
</cp:coreProperties>
</file>